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11" Type="http://schemas.openxmlformats.org/officeDocument/2006/relationships/image" Target="../media/image9.png"/><Relationship Id="rId10" Type="http://schemas.openxmlformats.org/officeDocument/2006/relationships/image" Target="../media/image17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11" Type="http://schemas.openxmlformats.org/officeDocument/2006/relationships/image" Target="../media/image12.png"/><Relationship Id="rId10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95275" y="2219325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Lorem Ipsum</a:t>
            </a:r>
            <a:endParaRPr sz="8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147888" y="2219325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Robot walker pet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000500" y="2219325"/>
            <a:ext cx="1564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Robot-walker.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Pros - personal assistant, encourage walks, fall can be recorded, voice assistant 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Cons - repair can be costly, elderly are not tech savy.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810250" y="2219325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Lorem Ipsum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620000" y="2219325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Lorem Ipsum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295550" y="4254900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Lorem Ipsum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086250" y="4254900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/>
              <a:t>Wearable robot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Pros - helping with shopping, luggage, and </a:t>
            </a:r>
            <a:r>
              <a:rPr lang="en" sz="800"/>
              <a:t>guidance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Cons - costy</a:t>
            </a:r>
            <a:endParaRPr sz="800"/>
          </a:p>
        </p:txBody>
      </p:sp>
      <p:sp>
        <p:nvSpPr>
          <p:cNvPr id="61" name="Google Shape;61;p13"/>
          <p:cNvSpPr txBox="1"/>
          <p:nvPr/>
        </p:nvSpPr>
        <p:spPr>
          <a:xfrm>
            <a:off x="3924575" y="4254900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Lorem Ipsum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5734325" y="4254900"/>
            <a:ext cx="13812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/>
              <a:t>Wheelchair transformer to humanoid robot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Pros - Solves all your problems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Cons - </a:t>
            </a:r>
            <a:endParaRPr sz="800"/>
          </a:p>
        </p:txBody>
      </p:sp>
      <p:sp>
        <p:nvSpPr>
          <p:cNvPr id="63" name="Google Shape;63;p13"/>
          <p:cNvSpPr txBox="1"/>
          <p:nvPr/>
        </p:nvSpPr>
        <p:spPr>
          <a:xfrm>
            <a:off x="7670075" y="4254900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/>
              <a:t>Telepresence robot with arms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5" y="1151097"/>
            <a:ext cx="855750" cy="8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1975" y="1151100"/>
            <a:ext cx="827374" cy="8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8225" y="920637"/>
            <a:ext cx="1269325" cy="12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8050" y="2571752"/>
            <a:ext cx="1325100" cy="1318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2900" y="2873700"/>
            <a:ext cx="1325100" cy="13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11705" y="3641624"/>
            <a:ext cx="791441" cy="78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3025" y="3184750"/>
            <a:ext cx="1029850" cy="10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37000" y="2690700"/>
            <a:ext cx="1564201" cy="15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/>
        </p:nvSpPr>
        <p:spPr>
          <a:xfrm>
            <a:off x="371475" y="2219325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Smart walker with a dashcam and voice-assistance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/>
          </a:p>
        </p:txBody>
      </p:sp>
      <p:sp>
        <p:nvSpPr>
          <p:cNvPr id="77" name="Google Shape;77;p14"/>
          <p:cNvSpPr txBox="1"/>
          <p:nvPr/>
        </p:nvSpPr>
        <p:spPr>
          <a:xfrm>
            <a:off x="2162175" y="2219325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Similar to the last one but with a screen</a:t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800"/>
          </a:p>
        </p:txBody>
      </p:sp>
      <p:sp>
        <p:nvSpPr>
          <p:cNvPr id="78" name="Google Shape;78;p14"/>
          <p:cNvSpPr txBox="1"/>
          <p:nvPr/>
        </p:nvSpPr>
        <p:spPr>
          <a:xfrm>
            <a:off x="4000500" y="2219325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/>
              <a:t>Similar to the last one but with remote controlled capabilities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810250" y="2219325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/>
              <a:t>Smart walker that works as a telepresence robot too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7620000" y="2219325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/>
              <a:t>Smart walker that can also serve as a wheelchair with extendable parts</a:t>
            </a:r>
            <a:endParaRPr sz="800"/>
          </a:p>
        </p:txBody>
      </p:sp>
      <p:sp>
        <p:nvSpPr>
          <p:cNvPr id="81" name="Google Shape;81;p14"/>
          <p:cNvSpPr txBox="1"/>
          <p:nvPr/>
        </p:nvSpPr>
        <p:spPr>
          <a:xfrm>
            <a:off x="295550" y="4254900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/>
              <a:t>Smart walker with vision (embedding SLAM) to avoid obstacles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2086250" y="4254900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/>
              <a:t>Smart walker that has a robotic arm and can walk around the house by itself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924575" y="4254900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/>
              <a:t>Smart walker equipped with health monitoring system and emergency services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5734325" y="4254900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/>
              <a:t>Provides customizable physical therapy programs and tracks progress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7620000" y="4254900"/>
            <a:ext cx="13812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/>
              <a:t>Walker with smart lighting and sounds to increase visibility and safety while walking outdoors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2188" y="943362"/>
            <a:ext cx="1269325" cy="12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75" y="897875"/>
            <a:ext cx="1314801" cy="1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9996" y="824625"/>
            <a:ext cx="1359626" cy="135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1720" y="972900"/>
            <a:ext cx="1210225" cy="1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9122" y="2776725"/>
            <a:ext cx="1424251" cy="142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7221" y="2874700"/>
            <a:ext cx="1334725" cy="13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34322" y="2851450"/>
            <a:ext cx="1381199" cy="1381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7172" y="2874700"/>
            <a:ext cx="1401349" cy="14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